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D1E6B4-971E-466A-B165-50386A27B4F3}" type="datetimeFigureOut">
              <a:rPr lang="sk-SK" smtClean="0"/>
              <a:pPr/>
              <a:t>20. 5. 2013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8BCDFA-49D8-4D5F-9580-1C256A9AC5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9.jpeg"/><Relationship Id="rId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7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Michaele </a:t>
            </a:r>
            <a:r>
              <a:rPr lang="sk-SK" dirty="0" err="1"/>
              <a:t>Rubášová</a:t>
            </a:r>
            <a:r>
              <a:rPr lang="sk-SK" dirty="0"/>
              <a:t> </a:t>
            </a:r>
          </a:p>
          <a:p>
            <a:r>
              <a:rPr lang="sk-SK" dirty="0"/>
              <a:t>VI.B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u="sng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Prezentácia Nízke Tatry</a:t>
            </a:r>
            <a:endParaRPr lang="sk-SK" b="1" u="sng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56192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 descr="b-290873_cb91f635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82917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Národného Parku</a:t>
            </a:r>
            <a:br>
              <a:rPr lang="sk-SK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Nízke Tatry</a:t>
            </a:r>
            <a:endParaRPr lang="sk-SK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Národný park Nízke Tatry bol vyhlásený v roku 1978</a:t>
            </a:r>
            <a:r>
              <a:rPr lang="sk-SK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119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123728" y="2780928"/>
            <a:ext cx="5442280" cy="366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Rozloha Národného Parku</a:t>
            </a:r>
            <a:endParaRPr lang="sk-SK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má vlastné územie </a:t>
            </a:r>
            <a:r>
              <a:rPr lang="sk-SK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NAPANT-u</a:t>
            </a:r>
            <a:r>
              <a:rPr lang="sk-SK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rozlohu 72 842 ha a ochranné pásmo 110 162 ha, čím je naďalej plošne najväčším národným parkom na Slovensku. </a:t>
            </a:r>
          </a:p>
        </p:txBody>
      </p:sp>
      <p:pic>
        <p:nvPicPr>
          <p:cNvPr id="4" name="Obrázok 3" descr="ed0870be49654b651d80d77ac6ca6b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17032"/>
            <a:ext cx="474683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accent3">
                    <a:lumMod val="50000"/>
                  </a:schemeClr>
                </a:solidFill>
              </a:rPr>
              <a:t>Poloha Národného Parku</a:t>
            </a:r>
            <a:endParaRPr lang="sk-SK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Pohorie Nízke Tatry sa tiahne v dĺžke 95 </a:t>
            </a:r>
            <a:r>
              <a:rPr lang="sk-SK" sz="2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sk-SK" sz="2800" b="1" u="sng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</a:t>
            </a:r>
            <a:r>
              <a:rPr lang="sk-SK" sz="28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smerom zo západu na východ medzi údoliami </a:t>
            </a:r>
            <a:r>
              <a:rPr lang="sk-SK" sz="2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Váhu</a:t>
            </a:r>
            <a:r>
              <a:rPr lang="sk-SK" sz="28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 </a:t>
            </a:r>
            <a:r>
              <a:rPr lang="sk-SK" sz="2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Hrona.</a:t>
            </a:r>
            <a:r>
              <a:rPr lang="sk-SK" sz="28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sk-SK" sz="28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Hlavný hrebeň dosahuje štyrmi vrcholmi výšku vyše 2 000 m. </a:t>
            </a:r>
          </a:p>
        </p:txBody>
      </p:sp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933056"/>
            <a:ext cx="4232126" cy="27706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Živočíchy(Fauna)</a:t>
            </a:r>
            <a:endParaRPr lang="sk-SK" b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Národnom Parku Nízke Tatry sa nachádzajú tieto živočíchy : </a:t>
            </a:r>
            <a:r>
              <a:rPr lang="sk-SK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Kamzík </a:t>
            </a:r>
            <a:r>
              <a:rPr lang="sk-SK" sz="28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vrchovský</a:t>
            </a:r>
            <a:r>
              <a:rPr lang="sk-SK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2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tatranský, Svišť </a:t>
            </a:r>
            <a:r>
              <a:rPr lang="sk-SK" sz="2800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vrchovský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sz="28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Orol krikľavý</a:t>
            </a:r>
            <a:r>
              <a:rPr lang="sk-SK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Bocian čierny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Vydra riečna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Sova lesná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Sova dlhochvostá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k-SK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89040"/>
            <a:ext cx="2276475" cy="200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ok 4" descr="966957_orol-kruzok-kruzkovanie-tatry-mlada-vernost-vysk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581128"/>
            <a:ext cx="269647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 descr="sova-lesna--4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429000"/>
            <a:ext cx="2514433" cy="167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871095"/>
            <a:ext cx="1368152" cy="191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Rastlinstvo (Flóra)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Národnom Parku Nízke Tatry sa nachádzajú </a:t>
            </a:r>
            <a:r>
              <a:rPr lang="sk-SK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rastliny:</a:t>
            </a:r>
            <a:r>
              <a:rPr lang="sk-SK" b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Ochyrea</a:t>
            </a:r>
            <a:r>
              <a:rPr lang="sk-SK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tatranská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Cyklamén</a:t>
            </a:r>
            <a:r>
              <a:rPr lang="sk-SK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fatranský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Dryádka</a:t>
            </a:r>
            <a:r>
              <a:rPr lang="sk-SK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osemlístková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Jazyčník sibírsky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Poniklec slovenský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Soldanelka</a:t>
            </a:r>
            <a:r>
              <a:rPr lang="sk-SK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karpatská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, </a:t>
            </a:r>
            <a:r>
              <a:rPr lang="sk-SK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Zvonček karpatský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, </a:t>
            </a:r>
            <a:r>
              <a:rPr lang="sk-SK" b="1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Skalienka</a:t>
            </a:r>
            <a:r>
              <a:rPr lang="sk-SK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ležatá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sk-SK" b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Kučeravec</a:t>
            </a:r>
            <a:r>
              <a:rPr lang="sk-SK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čiarkovitý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cryptogrammaher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25144"/>
            <a:ext cx="1296144" cy="1728192"/>
          </a:xfrm>
          <a:prstGeom prst="rect">
            <a:avLst/>
          </a:prstGeom>
        </p:spPr>
      </p:pic>
      <p:pic>
        <p:nvPicPr>
          <p:cNvPr id="5" name="Obrázok 4" descr="loiseleur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725144"/>
            <a:ext cx="1296144" cy="1728192"/>
          </a:xfrm>
          <a:prstGeom prst="rect">
            <a:avLst/>
          </a:prstGeom>
        </p:spPr>
      </p:pic>
      <p:pic>
        <p:nvPicPr>
          <p:cNvPr id="6" name="Obrázok 5" descr="a94a16eea3ca3c34245837c922bc92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725144"/>
            <a:ext cx="1236869" cy="1752982"/>
          </a:xfrm>
          <a:prstGeom prst="rect">
            <a:avLst/>
          </a:prstGeom>
        </p:spPr>
      </p:pic>
      <p:pic>
        <p:nvPicPr>
          <p:cNvPr id="7" name="Obrázok 6" descr="ivan_hutlak_187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725144"/>
            <a:ext cx="1152128" cy="1728192"/>
          </a:xfrm>
          <a:prstGeom prst="rect">
            <a:avLst/>
          </a:prstGeom>
        </p:spPr>
      </p:pic>
      <p:pic>
        <p:nvPicPr>
          <p:cNvPr id="8" name="Obrázok 7" descr="milan_zajac_164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725144"/>
            <a:ext cx="1134598" cy="1728192"/>
          </a:xfrm>
          <a:prstGeom prst="rect">
            <a:avLst/>
          </a:prstGeom>
        </p:spPr>
      </p:pic>
      <p:pic>
        <p:nvPicPr>
          <p:cNvPr id="9" name="Obrázok 8" descr="msn_444421_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4725144"/>
            <a:ext cx="1259632" cy="1728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Niečo o živočíšstvu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3800" b="1" u="sng" dirty="0" smtClean="0">
                <a:solidFill>
                  <a:srgbClr val="FF0000"/>
                </a:solidFill>
              </a:rPr>
              <a:t>Sova lesná </a:t>
            </a:r>
            <a:r>
              <a:rPr lang="sk-SK" sz="3800" b="1" u="sng" dirty="0" smtClean="0"/>
              <a:t>je aktívna v noci, preto ju </a:t>
            </a:r>
            <a:r>
              <a:rPr lang="sk-SK" sz="3800" b="1" u="sng" dirty="0" err="1" smtClean="0"/>
              <a:t>možete</a:t>
            </a:r>
            <a:r>
              <a:rPr lang="sk-SK" sz="3800" b="1" u="sng" dirty="0" smtClean="0"/>
              <a:t>  vidieť zriedka, svojim tiahlym a chvejivým „ </a:t>
            </a:r>
            <a:r>
              <a:rPr lang="sk-SK" sz="3800" b="1" u="sng" dirty="0" err="1" smtClean="0"/>
              <a:t>hu-huuuu</a:t>
            </a:r>
            <a:r>
              <a:rPr lang="sk-SK" sz="3800" b="1" u="sng" dirty="0" smtClean="0"/>
              <a:t> " je mnohým ľuďom známa.....</a:t>
            </a:r>
          </a:p>
          <a:p>
            <a:r>
              <a:rPr lang="sk-SK" sz="3800" b="1" u="sng" dirty="0" smtClean="0">
                <a:solidFill>
                  <a:srgbClr val="00B0F0"/>
                </a:solidFill>
              </a:rPr>
              <a:t>Orol krikľavý </a:t>
            </a:r>
            <a:r>
              <a:rPr lang="sk-SK" sz="3800" b="1" u="sng" dirty="0" smtClean="0"/>
              <a:t>j</a:t>
            </a:r>
            <a:r>
              <a:rPr lang="pl-PL" sz="3800" b="1" u="sng" dirty="0" smtClean="0"/>
              <a:t>e náš najmenší druh orla.</a:t>
            </a:r>
            <a:r>
              <a:rPr lang="sk-SK" sz="3800" b="1" u="sng" dirty="0" smtClean="0"/>
              <a:t> </a:t>
            </a:r>
          </a:p>
          <a:p>
            <a:r>
              <a:rPr lang="sk-SK" sz="3800" b="1" u="sng" dirty="0" smtClean="0">
                <a:solidFill>
                  <a:schemeClr val="tx2">
                    <a:lumMod val="50000"/>
                  </a:schemeClr>
                </a:solidFill>
              </a:rPr>
              <a:t>Bocian čierny </a:t>
            </a:r>
            <a:r>
              <a:rPr lang="sk-SK" sz="3800" b="1" u="sng" dirty="0" smtClean="0"/>
              <a:t>je o niečo menší ako jeho príbuzný bocian biely.</a:t>
            </a:r>
          </a:p>
          <a:p>
            <a:r>
              <a:rPr lang="sk-SK" sz="3800" b="1" u="sng" dirty="0" smtClean="0">
                <a:solidFill>
                  <a:schemeClr val="accent6"/>
                </a:solidFill>
              </a:rPr>
              <a:t>Sova dlhochvostá</a:t>
            </a:r>
            <a:r>
              <a:rPr lang="sk-SK" sz="3800" b="1" u="sng" dirty="0" smtClean="0"/>
              <a:t> je väčšia sova s dĺžkou 60-62 cm a rozpätím krídel do 120 cm. </a:t>
            </a:r>
          </a:p>
          <a:p>
            <a:r>
              <a:rPr lang="sk-SK" sz="3800" b="1" u="sng" dirty="0" smtClean="0">
                <a:solidFill>
                  <a:srgbClr val="C00000"/>
                </a:solidFill>
              </a:rPr>
              <a:t>Vydra riečna </a:t>
            </a:r>
            <a:r>
              <a:rPr lang="sk-SK" sz="3800" b="1" u="sng" dirty="0" smtClean="0"/>
              <a:t>patrí medzi najväčšie európske druhy čeľade lasicovitých šeliem s (</a:t>
            </a:r>
            <a:r>
              <a:rPr lang="sk-SK" sz="3800" b="1" u="sng" dirty="0" err="1" smtClean="0"/>
              <a:t>Mustelidae</a:t>
            </a:r>
            <a:r>
              <a:rPr lang="sk-SK" sz="3800" b="1" u="sng" dirty="0" smtClean="0"/>
              <a:t>). </a:t>
            </a:r>
          </a:p>
          <a:p>
            <a:r>
              <a:rPr lang="sk-SK" sz="3800" b="1" u="sng" dirty="0" smtClean="0">
                <a:solidFill>
                  <a:schemeClr val="tx2"/>
                </a:solidFill>
              </a:rPr>
              <a:t>Kamzík </a:t>
            </a:r>
            <a:r>
              <a:rPr lang="sk-SK" sz="3800" b="1" u="sng" dirty="0" err="1" smtClean="0">
                <a:solidFill>
                  <a:schemeClr val="tx2"/>
                </a:solidFill>
              </a:rPr>
              <a:t>vrchovský</a:t>
            </a:r>
            <a:r>
              <a:rPr lang="sk-SK" sz="3800" b="1" u="sng" dirty="0" smtClean="0">
                <a:solidFill>
                  <a:schemeClr val="tx2"/>
                </a:solidFill>
              </a:rPr>
              <a:t> tatranský</a:t>
            </a:r>
            <a:r>
              <a:rPr lang="sk-SK" sz="3800" b="1" u="sng" dirty="0" smtClean="0"/>
              <a:t> (</a:t>
            </a:r>
            <a:r>
              <a:rPr lang="sk-SK" sz="3800" b="1" i="1" u="sng" dirty="0" err="1" smtClean="0"/>
              <a:t>Rupicapra</a:t>
            </a:r>
            <a:r>
              <a:rPr lang="sk-SK" sz="3800" b="1" i="1" u="sng" dirty="0" smtClean="0"/>
              <a:t> </a:t>
            </a:r>
            <a:r>
              <a:rPr lang="sk-SK" sz="3800" b="1" i="1" u="sng" dirty="0" err="1" smtClean="0"/>
              <a:t>rupicapra</a:t>
            </a:r>
            <a:r>
              <a:rPr lang="sk-SK" sz="3800" b="1" i="1" u="sng" dirty="0" smtClean="0"/>
              <a:t> </a:t>
            </a:r>
            <a:r>
              <a:rPr lang="sk-SK" sz="3800" b="1" i="1" u="sng" dirty="0" err="1" smtClean="0"/>
              <a:t>tatrica</a:t>
            </a:r>
            <a:r>
              <a:rPr lang="sk-SK" sz="3800" b="1" u="sng" dirty="0" smtClean="0"/>
              <a:t>) je endemický poddruh kamzíka </a:t>
            </a:r>
            <a:r>
              <a:rPr lang="sk-SK" sz="3800" b="1" u="sng" dirty="0" err="1" smtClean="0"/>
              <a:t>vrchovského</a:t>
            </a:r>
            <a:r>
              <a:rPr lang="sk-SK" sz="3800" b="1" u="sng" dirty="0" smtClean="0"/>
              <a:t>, ktorý žije iba na území Vysokých (Slovensko, Poľsko) Nízkych Tatier</a:t>
            </a:r>
          </a:p>
          <a:p>
            <a:r>
              <a:rPr lang="sk-SK" sz="3800" b="1" u="sng" dirty="0" smtClean="0">
                <a:solidFill>
                  <a:srgbClr val="7030A0"/>
                </a:solidFill>
              </a:rPr>
              <a:t>Svišť </a:t>
            </a:r>
            <a:r>
              <a:rPr lang="sk-SK" sz="3800" b="1" u="sng" dirty="0" err="1" smtClean="0">
                <a:solidFill>
                  <a:srgbClr val="7030A0"/>
                </a:solidFill>
              </a:rPr>
              <a:t>vrchovský</a:t>
            </a:r>
            <a:r>
              <a:rPr lang="sk-SK" sz="3800" b="1" u="sng" dirty="0" smtClean="0">
                <a:solidFill>
                  <a:srgbClr val="7030A0"/>
                </a:solidFill>
              </a:rPr>
              <a:t> </a:t>
            </a:r>
            <a:r>
              <a:rPr lang="sk-SK" sz="3800" b="1" u="sng" dirty="0" smtClean="0"/>
              <a:t>je rozšírený na Slovensku iba v dvoch malých geograficky izolovaných populáciách v Tatrách.</a:t>
            </a:r>
            <a:br>
              <a:rPr lang="sk-SK" sz="3800" b="1" u="sng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Niečo o Rastlinstve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5141168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Ochyrea tatranská :</a:t>
            </a:r>
            <a:r>
              <a:rPr lang="pl-PL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mach, patrí medzi nízkotatranské endemity.</a:t>
            </a:r>
          </a:p>
          <a:p>
            <a:r>
              <a:rPr lang="sk-SK" sz="19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Cyklamén</a:t>
            </a:r>
            <a:r>
              <a:rPr lang="sk-SK" sz="19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fatranský: </a:t>
            </a:r>
            <a:r>
              <a:rPr lang="sk-SK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nás sa vyskytuje len na niekoľkých miestach, je to karpatský </a:t>
            </a:r>
            <a:r>
              <a:rPr lang="sk-SK" sz="19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</a:t>
            </a:r>
            <a:r>
              <a:rPr lang="sk-SK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územie NP Nízke Tatry zasahuje z Veľkej Fatry. Kvitne od júla do augusta.</a:t>
            </a:r>
          </a:p>
          <a:p>
            <a:r>
              <a:rPr lang="sk-SK" sz="19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Dryádka</a:t>
            </a:r>
            <a:r>
              <a:rPr lang="sk-SK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osemlístková: </a:t>
            </a:r>
            <a:r>
              <a:rPr lang="sk-SK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glaciálny relikt (rástla aj v dobe ľadovej) a zároveň </a:t>
            </a:r>
            <a:r>
              <a:rPr lang="sk-SK" sz="19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</a:t>
            </a:r>
            <a:r>
              <a:rPr lang="sk-SK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Je to drobný poliehavý kríček, rastie na chladných miestach vo vysokých polohách.</a:t>
            </a:r>
          </a:p>
          <a:p>
            <a:r>
              <a:rPr lang="sk-SK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Jazyčník sibírsky : 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vzácny druh, vyskytujúci sa na malej ploche a je veľmi dôležité ho uchrániť pred úplným vyničením, pretože má vedecký význam.</a:t>
            </a:r>
          </a:p>
          <a:p>
            <a:r>
              <a:rPr lang="sk-SK" sz="2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Poniklec slovenský 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Je symbolom krásy slovenskej kveteny, jeden z najkrajších našich poniklecov s veľkým fialovým kvetom,  </a:t>
            </a:r>
            <a:r>
              <a:rPr lang="sk-SK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západokarpatský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endemit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sz="2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Soldanelka</a:t>
            </a:r>
            <a:r>
              <a:rPr lang="sk-SK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karpatská: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Rastie na mokrých kamenistých miestach, medzi trsmi tráv, v horských bučinách i v kosodrevine.</a:t>
            </a:r>
          </a:p>
          <a:p>
            <a:r>
              <a:rPr lang="sk-SK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Zvonček karpatský: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Vyskytuje sa na </a:t>
            </a:r>
            <a:r>
              <a:rPr lang="sk-SK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vápencovitých</a:t>
            </a:r>
            <a:r>
              <a:rPr lang="sk-SK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skalách, okrajoch lesov.</a:t>
            </a:r>
          </a:p>
          <a:p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ryptogrammaherb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1482725" cy="1727200"/>
          </a:xfrm>
          <a:prstGeom prst="rect">
            <a:avLst/>
          </a:prstGeom>
        </p:spPr>
      </p:pic>
      <p:pic>
        <p:nvPicPr>
          <p:cNvPr id="5" name="Obrázok 4" descr="loiseleur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48680"/>
            <a:ext cx="1296144" cy="1728192"/>
          </a:xfrm>
          <a:prstGeom prst="rect">
            <a:avLst/>
          </a:prstGeom>
        </p:spPr>
      </p:pic>
      <p:pic>
        <p:nvPicPr>
          <p:cNvPr id="6" name="Obrázok 5" descr="a94a16eea3ca3c34245837c922bc92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548680"/>
            <a:ext cx="1236869" cy="1752982"/>
          </a:xfrm>
          <a:prstGeom prst="rect">
            <a:avLst/>
          </a:prstGeom>
        </p:spPr>
      </p:pic>
      <p:pic>
        <p:nvPicPr>
          <p:cNvPr id="8" name="Obrázok 7" descr="ivan_hutlak_187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48680"/>
            <a:ext cx="1152128" cy="1728192"/>
          </a:xfrm>
          <a:prstGeom prst="rect">
            <a:avLst/>
          </a:prstGeom>
        </p:spPr>
      </p:pic>
      <p:pic>
        <p:nvPicPr>
          <p:cNvPr id="9" name="Obrázok 8" descr="milan_zajac_164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48680"/>
            <a:ext cx="1134598" cy="1728192"/>
          </a:xfrm>
          <a:prstGeom prst="rect">
            <a:avLst/>
          </a:prstGeom>
        </p:spPr>
      </p:pic>
      <p:pic>
        <p:nvPicPr>
          <p:cNvPr id="10" name="Obrázok 9" descr="msn_444421_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564904"/>
            <a:ext cx="1512168" cy="1800200"/>
          </a:xfrm>
          <a:prstGeom prst="rect">
            <a:avLst/>
          </a:prstGeom>
        </p:spPr>
      </p:pic>
      <p:pic>
        <p:nvPicPr>
          <p:cNvPr id="11" name="Obrázok 10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2564904"/>
            <a:ext cx="1296144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ok 11" descr="966957_orol-kruzok-kruzkovanie-tatry-mlada-vernost-vysku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2564904"/>
            <a:ext cx="1368152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ok 12" descr="sova-lesna--4-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9" y="2564904"/>
            <a:ext cx="122413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rázok 13" descr="images 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2564905"/>
            <a:ext cx="1368152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photo.vivo.sk/jpeg/3306/167379/_n/9670c3b/Svist-vrchovsky-tatransk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797152"/>
            <a:ext cx="1430700" cy="1931368"/>
          </a:xfrm>
          <a:prstGeom prst="rect">
            <a:avLst/>
          </a:prstGeom>
          <a:noFill/>
        </p:spPr>
      </p:pic>
      <p:pic>
        <p:nvPicPr>
          <p:cNvPr id="1030" name="Picture 6" descr="http://photo.vivo.sk/jpeg/1972/182373/_n/62510bc/vydra-riec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3" y="4581128"/>
            <a:ext cx="1368152" cy="2088232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4/4f/Strix_uralensis_-Banham_Zoo,_Norfolk,_England-8a.jpg/270px-Strix_uralensis_-Banham_Zoo,_Norfolk,_England-8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4581128"/>
            <a:ext cx="129614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</TotalTime>
  <Words>344</Words>
  <Application>Microsoft Office PowerPoint</Application>
  <PresentationFormat>Prezentácia na obrazovke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Občiansky</vt:lpstr>
      <vt:lpstr>Prezentácia Nízke Tatry</vt:lpstr>
      <vt:lpstr>Vznik Národného Parku Nízke Tatry</vt:lpstr>
      <vt:lpstr>Rozloha Národného Parku</vt:lpstr>
      <vt:lpstr>Poloha Národného Parku</vt:lpstr>
      <vt:lpstr>Živočíchy(Fauna)</vt:lpstr>
      <vt:lpstr>Rastlinstvo (Flóra)</vt:lpstr>
      <vt:lpstr>Niečo o živočíšstvu</vt:lpstr>
      <vt:lpstr>Niečo o Rastlinstve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Nízke Tatry</dc:title>
  <dc:creator>Guest</dc:creator>
  <cp:lastModifiedBy>Iveta</cp:lastModifiedBy>
  <cp:revision>3</cp:revision>
  <dcterms:created xsi:type="dcterms:W3CDTF">2013-05-13T16:18:04Z</dcterms:created>
  <dcterms:modified xsi:type="dcterms:W3CDTF">2013-05-20T09:56:48Z</dcterms:modified>
</cp:coreProperties>
</file>